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dat" ContentType="text/plain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ppt/presentation.xml" Id="rId1" /><Relationship Type="http://schemas.openxmlformats.org/package/2006/relationships/metadata/thumbnail" Target="docProps/thumbnail.jpeg" Id="rId4" /><Relationship Type="http://schemas.openxmlformats.org/package/2006/relationships/metadata/core-properties" Target="docProps/core.xml" Id="rId3" /><Relationship Type="http://schemas.openxmlformats.org/officeDocument/2006/relationships/extended-properties" Target="docProps/app.xml" Id="rId2" /><Relationship Type="http://schemas.openxmlformats.org/officeDocument/2006/relationships/custom-properties" Target="docProps/custom.xml" Id="rId5" /><Relationship Type="http://schemas.microsoft.com/office/2006/relationships/txt" Target="/udata/data.dat" Id="R26238db6cb5748ee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9" r:id="rId3"/>
  </p:sldMasterIdLst>
  <p:notesMasterIdLst>
    <p:notesMasterId r:id="rId43"/>
  </p:notesMasterIdLst>
  <p:sldIdLst>
    <p:sldId id="274" r:id="rId4"/>
    <p:sldId id="258" r:id="rId5"/>
    <p:sldId id="278" r:id="rId6"/>
    <p:sldId id="385" r:id="rId7"/>
    <p:sldId id="349" r:id="rId8"/>
    <p:sldId id="354" r:id="rId9"/>
    <p:sldId id="435" r:id="rId10"/>
    <p:sldId id="355" r:id="rId11"/>
    <p:sldId id="356" r:id="rId12"/>
    <p:sldId id="468" r:id="rId13"/>
    <p:sldId id="469" r:id="rId14"/>
    <p:sldId id="470" r:id="rId15"/>
    <p:sldId id="471" r:id="rId16"/>
    <p:sldId id="472" r:id="rId17"/>
    <p:sldId id="387" r:id="rId18"/>
    <p:sldId id="389" r:id="rId19"/>
    <p:sldId id="390" r:id="rId20"/>
    <p:sldId id="368" r:id="rId21"/>
    <p:sldId id="369" r:id="rId22"/>
    <p:sldId id="473" r:id="rId23"/>
    <p:sldId id="375" r:id="rId24"/>
    <p:sldId id="380" r:id="rId25"/>
    <p:sldId id="376" r:id="rId26"/>
    <p:sldId id="378" r:id="rId27"/>
    <p:sldId id="279" r:id="rId28"/>
    <p:sldId id="381" r:id="rId29"/>
    <p:sldId id="382" r:id="rId30"/>
    <p:sldId id="383" r:id="rId31"/>
    <p:sldId id="384" r:id="rId32"/>
    <p:sldId id="282" r:id="rId33"/>
    <p:sldId id="424" r:id="rId34"/>
    <p:sldId id="425" r:id="rId35"/>
    <p:sldId id="427" r:id="rId36"/>
    <p:sldId id="429" r:id="rId37"/>
    <p:sldId id="430" r:id="rId38"/>
    <p:sldId id="302" r:id="rId39"/>
    <p:sldId id="431" r:id="rId40"/>
    <p:sldId id="432" r:id="rId41"/>
    <p:sldId id="266" r:id="rId42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ngpengfei1" initials="h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692"/>
  </p:normalViewPr>
  <p:slideViewPr>
    <p:cSldViewPr snapToGrid="0" snapToObjects="1">
      <p:cViewPr varScale="1">
        <p:scale>
          <a:sx n="115" d="100"/>
          <a:sy n="115" d="100"/>
        </p:scale>
        <p:origin x="3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3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7" Type="http://schemas.openxmlformats.org/officeDocument/2006/relationships/commentAuthors" Target="commentAuthors.xml"/><Relationship Id="rId46" Type="http://schemas.openxmlformats.org/officeDocument/2006/relationships/tableStyles" Target="tableStyles.xml"/><Relationship Id="rId45" Type="http://schemas.openxmlformats.org/officeDocument/2006/relationships/viewProps" Target="viewProps.xml"/><Relationship Id="rId44" Type="http://schemas.openxmlformats.org/officeDocument/2006/relationships/presProps" Target="presProps.xml"/><Relationship Id="rId43" Type="http://schemas.openxmlformats.org/officeDocument/2006/relationships/notesMaster" Target="notesMasters/notesMaster1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29F13C-0583-4A36-A6B4-D10D52B34B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740D32-B1BB-4C70-90BF-4B464B4BCC9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915886" y="1538514"/>
            <a:ext cx="8461829" cy="388982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2051049" y="1786940"/>
            <a:ext cx="7843721" cy="11295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0" b="1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POWERPOINT</a:t>
            </a:r>
            <a:endParaRPr lang="zh-CN" altLang="en-US" dirty="0"/>
          </a:p>
        </p:txBody>
      </p:sp>
      <p:sp>
        <p:nvSpPr>
          <p:cNvPr id="7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2051049" y="2916455"/>
            <a:ext cx="7843721" cy="11295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TEMPLATE</a:t>
            </a:r>
            <a:endParaRPr lang="zh-CN" altLang="en-US" dirty="0"/>
          </a:p>
        </p:txBody>
      </p:sp>
      <p:sp>
        <p:nvSpPr>
          <p:cNvPr id="8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2051049" y="4833714"/>
            <a:ext cx="7843721" cy="3243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PRESENTED BY OfficePLUS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Calibri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背景图片素材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</a:rPr>
              <a:t>点击</a:t>
            </a:r>
            <a:r>
              <a:rPr kumimoji="1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Logo</a:t>
            </a:r>
            <a:r>
              <a:rPr kumimoji="1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charset="-122"/>
              </a:rPr>
              <a:t>获取更多优质模板（放映模式）</a:t>
            </a:r>
            <a:endParaRPr kumimoji="1" lang="zh-CN" altLang="en-US" sz="1335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 panose="020B0502020202020204"/>
              <a:ea typeface="微软雅黑" panose="020B0503020204020204" charset="-122"/>
            </a:endParaRP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886700" y="0"/>
            <a:ext cx="4305300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7029450" y="552450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7029450" y="2988972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7029450" y="5425494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7964654" y="552450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19" name="文本占位符 15"/>
          <p:cNvSpPr>
            <a:spLocks noGrp="1"/>
          </p:cNvSpPr>
          <p:nvPr>
            <p:ph type="body" sz="quarter" idx="11" hasCustomPrompt="1"/>
          </p:nvPr>
        </p:nvSpPr>
        <p:spPr>
          <a:xfrm>
            <a:off x="7964654" y="962781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23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7964654" y="3012108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24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7964654" y="3422439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25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7964654" y="5425494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26" name="文本占位符 15"/>
          <p:cNvSpPr>
            <a:spLocks noGrp="1"/>
          </p:cNvSpPr>
          <p:nvPr>
            <p:ph type="body" sz="quarter" idx="15" hasCustomPrompt="1"/>
          </p:nvPr>
        </p:nvSpPr>
        <p:spPr>
          <a:xfrm>
            <a:off x="7964654" y="5835825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27" name="文本占位符 15"/>
          <p:cNvSpPr>
            <a:spLocks noGrp="1"/>
          </p:cNvSpPr>
          <p:nvPr>
            <p:ph type="body" sz="quarter" idx="16" hasCustomPrompt="1"/>
          </p:nvPr>
        </p:nvSpPr>
        <p:spPr>
          <a:xfrm>
            <a:off x="7054069" y="689811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8" name="文本占位符 15"/>
          <p:cNvSpPr>
            <a:spLocks noGrp="1"/>
          </p:cNvSpPr>
          <p:nvPr>
            <p:ph type="body" sz="quarter" idx="17" hasCustomPrompt="1"/>
          </p:nvPr>
        </p:nvSpPr>
        <p:spPr>
          <a:xfrm>
            <a:off x="7054069" y="3126333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9" name="文本占位符 15"/>
          <p:cNvSpPr>
            <a:spLocks noGrp="1"/>
          </p:cNvSpPr>
          <p:nvPr>
            <p:ph type="body" sz="quarter" idx="18" hasCustomPrompt="1"/>
          </p:nvPr>
        </p:nvSpPr>
        <p:spPr>
          <a:xfrm>
            <a:off x="7054069" y="5562855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886700" y="0"/>
            <a:ext cx="4305300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7029450" y="552450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7029450" y="3801146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7029450" y="5425494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7964654" y="592249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19" name="文本占位符 15"/>
          <p:cNvSpPr>
            <a:spLocks noGrp="1"/>
          </p:cNvSpPr>
          <p:nvPr>
            <p:ph type="body" sz="quarter" idx="11" hasCustomPrompt="1"/>
          </p:nvPr>
        </p:nvSpPr>
        <p:spPr>
          <a:xfrm>
            <a:off x="7964654" y="1002580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23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7964654" y="2230107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24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7964654" y="2640438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25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7964654" y="5465293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26" name="文本占位符 15"/>
          <p:cNvSpPr>
            <a:spLocks noGrp="1"/>
          </p:cNvSpPr>
          <p:nvPr>
            <p:ph type="body" sz="quarter" idx="15" hasCustomPrompt="1"/>
          </p:nvPr>
        </p:nvSpPr>
        <p:spPr>
          <a:xfrm>
            <a:off x="7964654" y="5875624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15" name="矩形 14"/>
          <p:cNvSpPr/>
          <p:nvPr userDrawn="1"/>
        </p:nvSpPr>
        <p:spPr>
          <a:xfrm>
            <a:off x="7029450" y="2176798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20" name="文本占位符 15"/>
          <p:cNvSpPr>
            <a:spLocks noGrp="1"/>
          </p:cNvSpPr>
          <p:nvPr>
            <p:ph type="body" sz="quarter" idx="16" hasCustomPrompt="1"/>
          </p:nvPr>
        </p:nvSpPr>
        <p:spPr>
          <a:xfrm>
            <a:off x="7964654" y="3871076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21" name="文本占位符 15"/>
          <p:cNvSpPr>
            <a:spLocks noGrp="1"/>
          </p:cNvSpPr>
          <p:nvPr>
            <p:ph type="body" sz="quarter" idx="17" hasCustomPrompt="1"/>
          </p:nvPr>
        </p:nvSpPr>
        <p:spPr>
          <a:xfrm>
            <a:off x="7964654" y="4281407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22" name="文本占位符 15"/>
          <p:cNvSpPr>
            <a:spLocks noGrp="1"/>
          </p:cNvSpPr>
          <p:nvPr>
            <p:ph type="body" sz="quarter" idx="18" hasCustomPrompt="1"/>
          </p:nvPr>
        </p:nvSpPr>
        <p:spPr>
          <a:xfrm>
            <a:off x="7054069" y="689811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7" name="文本占位符 15"/>
          <p:cNvSpPr>
            <a:spLocks noGrp="1"/>
          </p:cNvSpPr>
          <p:nvPr>
            <p:ph type="body" sz="quarter" idx="19" hasCustomPrompt="1"/>
          </p:nvPr>
        </p:nvSpPr>
        <p:spPr>
          <a:xfrm>
            <a:off x="7054069" y="2314159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8" name="文本占位符 15"/>
          <p:cNvSpPr>
            <a:spLocks noGrp="1"/>
          </p:cNvSpPr>
          <p:nvPr>
            <p:ph type="body" sz="quarter" idx="20" hasCustomPrompt="1"/>
          </p:nvPr>
        </p:nvSpPr>
        <p:spPr>
          <a:xfrm>
            <a:off x="7054069" y="3938507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9" name="文本占位符 15"/>
          <p:cNvSpPr>
            <a:spLocks noGrp="1"/>
          </p:cNvSpPr>
          <p:nvPr>
            <p:ph type="body" sz="quarter" idx="21" hasCustomPrompt="1"/>
          </p:nvPr>
        </p:nvSpPr>
        <p:spPr>
          <a:xfrm>
            <a:off x="7054069" y="5562855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886700" y="0"/>
            <a:ext cx="4305300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7029450" y="552450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7029450" y="2988972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7029450" y="5425494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7964654" y="564630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19" name="文本占位符 15"/>
          <p:cNvSpPr>
            <a:spLocks noGrp="1"/>
          </p:cNvSpPr>
          <p:nvPr>
            <p:ph type="body" sz="quarter" idx="11" hasCustomPrompt="1"/>
          </p:nvPr>
        </p:nvSpPr>
        <p:spPr>
          <a:xfrm>
            <a:off x="7964654" y="974961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23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7964654" y="3001152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24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7964654" y="3411483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25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7964654" y="5437674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26" name="文本占位符 15"/>
          <p:cNvSpPr>
            <a:spLocks noGrp="1"/>
          </p:cNvSpPr>
          <p:nvPr>
            <p:ph type="body" sz="quarter" idx="15" hasCustomPrompt="1"/>
          </p:nvPr>
        </p:nvSpPr>
        <p:spPr>
          <a:xfrm>
            <a:off x="7964654" y="5848005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15" name="矩形 14"/>
          <p:cNvSpPr/>
          <p:nvPr userDrawn="1"/>
        </p:nvSpPr>
        <p:spPr>
          <a:xfrm>
            <a:off x="7029450" y="1770711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 userDrawn="1"/>
        </p:nvSpPr>
        <p:spPr>
          <a:xfrm>
            <a:off x="7029450" y="4207233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22" name="文本占位符 15"/>
          <p:cNvSpPr>
            <a:spLocks noGrp="1"/>
          </p:cNvSpPr>
          <p:nvPr>
            <p:ph type="body" sz="quarter" idx="16" hasCustomPrompt="1"/>
          </p:nvPr>
        </p:nvSpPr>
        <p:spPr>
          <a:xfrm>
            <a:off x="7964654" y="1836158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27" name="文本占位符 15"/>
          <p:cNvSpPr>
            <a:spLocks noGrp="1"/>
          </p:cNvSpPr>
          <p:nvPr>
            <p:ph type="body" sz="quarter" idx="17" hasCustomPrompt="1"/>
          </p:nvPr>
        </p:nvSpPr>
        <p:spPr>
          <a:xfrm>
            <a:off x="7964654" y="2246489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31" name="文本占位符 15"/>
          <p:cNvSpPr>
            <a:spLocks noGrp="1"/>
          </p:cNvSpPr>
          <p:nvPr>
            <p:ph type="body" sz="quarter" idx="18" hasCustomPrompt="1"/>
          </p:nvPr>
        </p:nvSpPr>
        <p:spPr>
          <a:xfrm>
            <a:off x="7964654" y="4223298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32" name="文本占位符 15"/>
          <p:cNvSpPr>
            <a:spLocks noGrp="1"/>
          </p:cNvSpPr>
          <p:nvPr>
            <p:ph type="body" sz="quarter" idx="19" hasCustomPrompt="1"/>
          </p:nvPr>
        </p:nvSpPr>
        <p:spPr>
          <a:xfrm>
            <a:off x="7964654" y="4633629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33" name="文本占位符 15"/>
          <p:cNvSpPr>
            <a:spLocks noGrp="1"/>
          </p:cNvSpPr>
          <p:nvPr>
            <p:ph type="body" sz="quarter" idx="20" hasCustomPrompt="1"/>
          </p:nvPr>
        </p:nvSpPr>
        <p:spPr>
          <a:xfrm>
            <a:off x="7054069" y="3126333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4" name="文本占位符 15"/>
          <p:cNvSpPr>
            <a:spLocks noGrp="1"/>
          </p:cNvSpPr>
          <p:nvPr>
            <p:ph type="body" sz="quarter" idx="21" hasCustomPrompt="1"/>
          </p:nvPr>
        </p:nvSpPr>
        <p:spPr>
          <a:xfrm>
            <a:off x="7054069" y="1908072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5" name="文本占位符 15"/>
          <p:cNvSpPr>
            <a:spLocks noGrp="1"/>
          </p:cNvSpPr>
          <p:nvPr>
            <p:ph type="body" sz="quarter" idx="22" hasCustomPrompt="1"/>
          </p:nvPr>
        </p:nvSpPr>
        <p:spPr>
          <a:xfrm>
            <a:off x="7054069" y="689811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6" name="文本占位符 15"/>
          <p:cNvSpPr>
            <a:spLocks noGrp="1"/>
          </p:cNvSpPr>
          <p:nvPr>
            <p:ph type="body" sz="quarter" idx="23" hasCustomPrompt="1"/>
          </p:nvPr>
        </p:nvSpPr>
        <p:spPr>
          <a:xfrm>
            <a:off x="7054069" y="4344594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7" name="文本占位符 15"/>
          <p:cNvSpPr>
            <a:spLocks noGrp="1"/>
          </p:cNvSpPr>
          <p:nvPr>
            <p:ph type="body" sz="quarter" idx="24" hasCustomPrompt="1"/>
          </p:nvPr>
        </p:nvSpPr>
        <p:spPr>
          <a:xfrm>
            <a:off x="7054069" y="5562855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886700" y="0"/>
            <a:ext cx="4305300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7029450" y="163118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7029450" y="2431632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7029450" y="4700146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7964654" y="204223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19" name="文本占位符 15"/>
          <p:cNvSpPr>
            <a:spLocks noGrp="1"/>
          </p:cNvSpPr>
          <p:nvPr>
            <p:ph type="body" sz="quarter" idx="11" hasCustomPrompt="1"/>
          </p:nvPr>
        </p:nvSpPr>
        <p:spPr>
          <a:xfrm>
            <a:off x="7964654" y="614554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25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7964654" y="4733128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26" name="文本占位符 15"/>
          <p:cNvSpPr>
            <a:spLocks noGrp="1"/>
          </p:cNvSpPr>
          <p:nvPr>
            <p:ph type="body" sz="quarter" idx="15" hasCustomPrompt="1"/>
          </p:nvPr>
        </p:nvSpPr>
        <p:spPr>
          <a:xfrm>
            <a:off x="7964654" y="5143459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15" name="矩形 14"/>
          <p:cNvSpPr/>
          <p:nvPr userDrawn="1"/>
        </p:nvSpPr>
        <p:spPr>
          <a:xfrm>
            <a:off x="7029450" y="1297375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 userDrawn="1"/>
        </p:nvSpPr>
        <p:spPr>
          <a:xfrm>
            <a:off x="7029450" y="3565889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7029450" y="5834405"/>
            <a:ext cx="857250" cy="91440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20" name="文本占位符 15"/>
          <p:cNvSpPr>
            <a:spLocks noGrp="1"/>
          </p:cNvSpPr>
          <p:nvPr>
            <p:ph type="body" sz="quarter" idx="17" hasCustomPrompt="1"/>
          </p:nvPr>
        </p:nvSpPr>
        <p:spPr>
          <a:xfrm>
            <a:off x="7054069" y="300479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1" name="文本占位符 15"/>
          <p:cNvSpPr>
            <a:spLocks noGrp="1"/>
          </p:cNvSpPr>
          <p:nvPr>
            <p:ph type="body" sz="quarter" idx="18" hasCustomPrompt="1"/>
          </p:nvPr>
        </p:nvSpPr>
        <p:spPr>
          <a:xfrm>
            <a:off x="7054069" y="1434736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2" name="文本占位符 15"/>
          <p:cNvSpPr>
            <a:spLocks noGrp="1"/>
          </p:cNvSpPr>
          <p:nvPr>
            <p:ph type="body" sz="quarter" idx="19" hasCustomPrompt="1"/>
          </p:nvPr>
        </p:nvSpPr>
        <p:spPr>
          <a:xfrm>
            <a:off x="7054069" y="2571996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7" name="文本占位符 15"/>
          <p:cNvSpPr>
            <a:spLocks noGrp="1"/>
          </p:cNvSpPr>
          <p:nvPr>
            <p:ph type="body" sz="quarter" idx="20" hasCustomPrompt="1"/>
          </p:nvPr>
        </p:nvSpPr>
        <p:spPr>
          <a:xfrm>
            <a:off x="7054069" y="3703250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8" name="文本占位符 15"/>
          <p:cNvSpPr>
            <a:spLocks noGrp="1"/>
          </p:cNvSpPr>
          <p:nvPr>
            <p:ph type="body" sz="quarter" idx="21" hasCustomPrompt="1"/>
          </p:nvPr>
        </p:nvSpPr>
        <p:spPr>
          <a:xfrm>
            <a:off x="7054069" y="4837507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9" name="文本占位符 15"/>
          <p:cNvSpPr>
            <a:spLocks noGrp="1"/>
          </p:cNvSpPr>
          <p:nvPr>
            <p:ph type="body" sz="quarter" idx="22" hasCustomPrompt="1"/>
          </p:nvPr>
        </p:nvSpPr>
        <p:spPr>
          <a:xfrm>
            <a:off x="7054069" y="5971766"/>
            <a:ext cx="793654" cy="639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0" name="文本占位符 15"/>
          <p:cNvSpPr>
            <a:spLocks noGrp="1"/>
          </p:cNvSpPr>
          <p:nvPr>
            <p:ph type="body" sz="quarter" idx="23" hasCustomPrompt="1"/>
          </p:nvPr>
        </p:nvSpPr>
        <p:spPr>
          <a:xfrm>
            <a:off x="7964654" y="2453166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31" name="文本占位符 15"/>
          <p:cNvSpPr>
            <a:spLocks noGrp="1"/>
          </p:cNvSpPr>
          <p:nvPr>
            <p:ph type="body" sz="quarter" idx="24" hasCustomPrompt="1"/>
          </p:nvPr>
        </p:nvSpPr>
        <p:spPr>
          <a:xfrm>
            <a:off x="7964654" y="2863497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34" name="文本占位符 15"/>
          <p:cNvSpPr>
            <a:spLocks noGrp="1"/>
          </p:cNvSpPr>
          <p:nvPr>
            <p:ph type="body" sz="quarter" idx="25" hasCustomPrompt="1"/>
          </p:nvPr>
        </p:nvSpPr>
        <p:spPr>
          <a:xfrm>
            <a:off x="7964654" y="1302630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35" name="文本占位符 15"/>
          <p:cNvSpPr>
            <a:spLocks noGrp="1"/>
          </p:cNvSpPr>
          <p:nvPr>
            <p:ph type="body" sz="quarter" idx="26" hasCustomPrompt="1"/>
          </p:nvPr>
        </p:nvSpPr>
        <p:spPr>
          <a:xfrm>
            <a:off x="7964654" y="1712961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0" name="文本占位符 15"/>
          <p:cNvSpPr>
            <a:spLocks noGrp="1"/>
          </p:cNvSpPr>
          <p:nvPr>
            <p:ph type="body" sz="quarter" idx="27" hasCustomPrompt="1"/>
          </p:nvPr>
        </p:nvSpPr>
        <p:spPr>
          <a:xfrm>
            <a:off x="7964654" y="3563669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41" name="文本占位符 15"/>
          <p:cNvSpPr>
            <a:spLocks noGrp="1"/>
          </p:cNvSpPr>
          <p:nvPr>
            <p:ph type="body" sz="quarter" idx="28" hasCustomPrompt="1"/>
          </p:nvPr>
        </p:nvSpPr>
        <p:spPr>
          <a:xfrm>
            <a:off x="7964654" y="3974000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2" name="文本占位符 15"/>
          <p:cNvSpPr>
            <a:spLocks noGrp="1"/>
          </p:cNvSpPr>
          <p:nvPr>
            <p:ph type="body" sz="quarter" idx="29" hasCustomPrompt="1"/>
          </p:nvPr>
        </p:nvSpPr>
        <p:spPr>
          <a:xfrm>
            <a:off x="7964654" y="5853655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43" name="文本占位符 15"/>
          <p:cNvSpPr>
            <a:spLocks noGrp="1"/>
          </p:cNvSpPr>
          <p:nvPr>
            <p:ph type="body" sz="quarter" idx="30" hasCustomPrompt="1"/>
          </p:nvPr>
        </p:nvSpPr>
        <p:spPr>
          <a:xfrm>
            <a:off x="7964654" y="6263986"/>
            <a:ext cx="3965055" cy="457200"/>
          </a:xfrm>
          <a:prstGeom prst="rect">
            <a:avLst/>
          </a:prstGeom>
        </p:spPr>
        <p:txBody>
          <a:bodyPr/>
          <a:lstStyle>
            <a:lvl1pPr>
              <a:defRPr lang="en-US" altLang="zh-CN" sz="1400" b="0" dirty="0" smtClean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30000"/>
              </a:lnSpc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476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942096" y="3632985"/>
            <a:ext cx="7843721" cy="11295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0" b="1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POWERPOINT</a:t>
            </a:r>
            <a:endParaRPr lang="zh-CN" altLang="en-US" dirty="0"/>
          </a:p>
        </p:txBody>
      </p:sp>
      <p:sp>
        <p:nvSpPr>
          <p:cNvPr id="7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942096" y="4853670"/>
            <a:ext cx="7843721" cy="9645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TEMPLATE</a:t>
            </a:r>
            <a:endParaRPr lang="zh-CN" altLang="en-US" dirty="0"/>
          </a:p>
        </p:txBody>
      </p:sp>
      <p:sp>
        <p:nvSpPr>
          <p:cNvPr id="8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942096" y="5909372"/>
            <a:ext cx="7843721" cy="3243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PRESENTED BY OfficePLUS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剪去同侧角的矩形 3"/>
          <p:cNvSpPr/>
          <p:nvPr userDrawn="1"/>
        </p:nvSpPr>
        <p:spPr>
          <a:xfrm rot="10800000">
            <a:off x="762000" y="361950"/>
            <a:ext cx="666750" cy="666750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15"/>
          <p:cNvSpPr>
            <a:spLocks noGrp="1"/>
          </p:cNvSpPr>
          <p:nvPr>
            <p:ph type="body" sz="quarter" idx="25" hasCustomPrompt="1"/>
          </p:nvPr>
        </p:nvSpPr>
        <p:spPr>
          <a:xfrm>
            <a:off x="1562100" y="466725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剪去同侧角的矩形 3"/>
          <p:cNvSpPr/>
          <p:nvPr userDrawn="1"/>
        </p:nvSpPr>
        <p:spPr>
          <a:xfrm rot="10800000">
            <a:off x="762000" y="361950"/>
            <a:ext cx="666750" cy="666750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15"/>
          <p:cNvSpPr>
            <a:spLocks noGrp="1"/>
          </p:cNvSpPr>
          <p:nvPr>
            <p:ph type="body" sz="quarter" idx="25" hasCustomPrompt="1"/>
          </p:nvPr>
        </p:nvSpPr>
        <p:spPr>
          <a:xfrm>
            <a:off x="1562100" y="466725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剪去同侧角的矩形 2"/>
          <p:cNvSpPr/>
          <p:nvPr userDrawn="1"/>
        </p:nvSpPr>
        <p:spPr>
          <a:xfrm rot="10800000">
            <a:off x="762000" y="361950"/>
            <a:ext cx="666750" cy="666750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占位符 15"/>
          <p:cNvSpPr>
            <a:spLocks noGrp="1"/>
          </p:cNvSpPr>
          <p:nvPr>
            <p:ph type="body" sz="quarter" idx="25" hasCustomPrompt="1"/>
          </p:nvPr>
        </p:nvSpPr>
        <p:spPr>
          <a:xfrm>
            <a:off x="1562100" y="466725"/>
            <a:ext cx="396505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0.png"/><Relationship Id="rId1" Type="http://schemas.openxmlformats.org/officeDocument/2006/relationships/image" Target="../media/image3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298700" y="2472055"/>
            <a:ext cx="7931785" cy="1394460"/>
          </a:xfrm>
        </p:spPr>
        <p:txBody>
          <a:bodyPr/>
          <a:lstStyle/>
          <a:p>
            <a:r>
              <a:rPr lang="zh-CN" altLang="en-US" sz="4000" dirty="0">
                <a:solidFill>
                  <a:schemeClr val="bg1"/>
                </a:solidFill>
              </a:rPr>
              <a:t>利用机器学习技术</a:t>
            </a:r>
            <a:r>
              <a:rPr lang="zh-CN" altLang="en-US" sz="5400" dirty="0"/>
              <a:t>预测</a:t>
            </a:r>
            <a:endParaRPr lang="zh-CN" altLang="en-US" sz="5400" dirty="0"/>
          </a:p>
          <a:p>
            <a:r>
              <a:rPr lang="en-US" altLang="zh-CN" sz="5400" dirty="0"/>
              <a:t>	</a:t>
            </a:r>
            <a:r>
              <a:rPr lang="zh-CN" altLang="en-US" sz="5400" dirty="0"/>
              <a:t>信贷用户的预期行为</a:t>
            </a:r>
            <a:endParaRPr lang="zh-CN" altLang="en-US" sz="5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4</a:t>
            </a:r>
            <a:r>
              <a:rPr lang="en-US" altLang="zh-CN" dirty="0"/>
              <a:t> </a:t>
            </a:r>
            <a:r>
              <a:rPr lang="zh-CN" altLang="en-US" dirty="0"/>
              <a:t>部分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风控建模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风控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建模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2175" y="1327150"/>
            <a:ext cx="10835640" cy="5047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方案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架构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33295" y="1086485"/>
            <a:ext cx="7218680" cy="54781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风控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建模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3040" y="1301750"/>
            <a:ext cx="7576185" cy="5099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风控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建模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77035" y="1385570"/>
            <a:ext cx="9024620" cy="5264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5</a:t>
            </a:r>
            <a:r>
              <a:rPr lang="en-US" altLang="zh-CN" dirty="0"/>
              <a:t> </a:t>
            </a:r>
            <a:r>
              <a:rPr lang="zh-CN" altLang="en-US" dirty="0"/>
              <a:t>部分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案例风控数据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风控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数据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2535" y="1043305"/>
            <a:ext cx="9591675" cy="18192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555" y="2862580"/>
            <a:ext cx="8763000" cy="38919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风控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7210" y="1102995"/>
            <a:ext cx="8007350" cy="11880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815" y="2291080"/>
            <a:ext cx="10306050" cy="4333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风控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960" y="1184275"/>
            <a:ext cx="5064760" cy="54032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7075" y="1184275"/>
            <a:ext cx="5948680" cy="121539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7710" y="2576195"/>
            <a:ext cx="5948680" cy="115189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6440" y="3870960"/>
            <a:ext cx="5949315" cy="122174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6440" y="5300980"/>
            <a:ext cx="5948680" cy="10661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风控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71440" y="923925"/>
            <a:ext cx="5948680" cy="121539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075" y="2387600"/>
            <a:ext cx="5949315" cy="11525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805" y="3794760"/>
            <a:ext cx="5949315" cy="12172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2075" y="5262880"/>
            <a:ext cx="5950585" cy="11874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5220" y="1676400"/>
            <a:ext cx="3209290" cy="14763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5220" y="4190365"/>
            <a:ext cx="3209290" cy="14166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1 </a:t>
            </a:r>
            <a:r>
              <a:rPr lang="zh-CN" altLang="en-US" dirty="0"/>
              <a:t>部分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讲师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6</a:t>
            </a:r>
            <a:r>
              <a:rPr lang="en-US" altLang="zh-CN" dirty="0" smtClean="0"/>
              <a:t> </a:t>
            </a:r>
            <a:r>
              <a:rPr lang="zh-CN" altLang="en-US" dirty="0" smtClean="0"/>
              <a:t>部分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案例逾期建模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逾期预测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建模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94755" y="656590"/>
            <a:ext cx="4254500" cy="57226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335" y="1523365"/>
            <a:ext cx="4875530" cy="43414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处理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数据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3760" y="1412875"/>
            <a:ext cx="10580370" cy="47510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训练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模型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6365" y="1334770"/>
            <a:ext cx="9389745" cy="5018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验证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模型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7800" y="1443355"/>
            <a:ext cx="9472930" cy="4736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6</a:t>
            </a:r>
            <a:r>
              <a:rPr lang="en-US" altLang="zh-CN" dirty="0" smtClean="0"/>
              <a:t> </a:t>
            </a:r>
            <a:r>
              <a:rPr lang="zh-CN" altLang="en-US" dirty="0" smtClean="0"/>
              <a:t>部分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天池平台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阿里云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天池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8675" y="1179195"/>
            <a:ext cx="10874375" cy="548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charset="-122"/>
                <a:ea typeface="微软雅黑" panose="020B0503020204020204" charset="-122"/>
              </a:rPr>
              <a:t>AI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学习</a:t>
            </a:r>
            <a:endParaRPr lang="en-US" altLang="zh-CN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8080" y="1275080"/>
            <a:ext cx="10099675" cy="53651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天池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实验室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7735" y="1219835"/>
            <a:ext cx="10792460" cy="5238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天池实验室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用户手册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905" y="1177925"/>
            <a:ext cx="10845800" cy="5409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讲师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介绍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398905" y="4634865"/>
            <a:ext cx="4291330" cy="17678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Content Placeholder 2"/>
          <p:cNvSpPr txBox="1"/>
          <p:nvPr/>
        </p:nvSpPr>
        <p:spPr>
          <a:xfrm>
            <a:off x="6614795" y="2482850"/>
            <a:ext cx="4502785" cy="10191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45720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阿里云天池平台开发者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333501" y="2482978"/>
            <a:ext cx="4570621" cy="976866"/>
          </a:xfrm>
          <a:prstGeom prst="rect">
            <a:avLst/>
          </a:prstGeom>
          <a:noFill/>
          <a:ln w="28575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327597" y="4851423"/>
            <a:ext cx="267754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讲师：</a:t>
            </a: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洪鹏飞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4" t="2775" r="-4126" b="-3440"/>
          <a:stretch>
            <a:fillRect/>
          </a:stretch>
        </p:blipFill>
        <p:spPr>
          <a:xfrm rot="5400000">
            <a:off x="2526661" y="1675390"/>
            <a:ext cx="2524671" cy="243332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108825" y="4154170"/>
            <a:ext cx="4008755" cy="936625"/>
          </a:xfrm>
          <a:prstGeom prst="rect">
            <a:avLst/>
          </a:prstGeom>
          <a:noFill/>
          <a:ln w="28575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Content Placeholder 2"/>
          <p:cNvSpPr txBox="1"/>
          <p:nvPr/>
        </p:nvSpPr>
        <p:spPr>
          <a:xfrm>
            <a:off x="7353935" y="4154170"/>
            <a:ext cx="3518535" cy="10477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457200">
              <a:lnSpc>
                <a:spcPct val="130000"/>
              </a:lnSpc>
              <a:spcBef>
                <a:spcPts val="0"/>
              </a:spcBef>
              <a:buNone/>
            </a:pPr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天池大赛全国季军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38325" y="5639435"/>
            <a:ext cx="3289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TIANCHIID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Cookly</a:t>
            </a:r>
            <a:endParaRPr lang="en-US" altLang="zh-CN" sz="2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035925" y="5731510"/>
            <a:ext cx="1885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微信：</a:t>
            </a:r>
            <a:r>
              <a:rPr lang="en-US" altLang="zh-CN"/>
              <a:t>skooyboy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7 </a:t>
            </a:r>
            <a:r>
              <a:rPr lang="zh-CN" altLang="en-US" dirty="0" smtClean="0"/>
              <a:t>部分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天池实验室实战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天池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试验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9630" y="1450340"/>
            <a:ext cx="10753725" cy="4991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上传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数据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2825" y="1279525"/>
            <a:ext cx="10582910" cy="5333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上传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数据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}{R[TPZWJG(2JK{3MCXSU@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7890" y="1334135"/>
            <a:ext cx="10058400" cy="50342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创建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notebook</a:t>
            </a:r>
            <a:endParaRPr lang="en-US" altLang="zh-CN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0895" y="1419860"/>
            <a:ext cx="10570210" cy="4705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创建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notebook</a:t>
            </a:r>
            <a:endParaRPr lang="en-US" altLang="zh-CN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815" y="1276350"/>
            <a:ext cx="10404475" cy="5124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8</a:t>
            </a:r>
            <a:r>
              <a:rPr lang="en-US" altLang="zh-CN" dirty="0" smtClean="0"/>
              <a:t> </a:t>
            </a:r>
            <a:r>
              <a:rPr lang="zh-CN" altLang="en-US" dirty="0"/>
              <a:t>部分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模型应用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芝麻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信分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2290" y="1891030"/>
            <a:ext cx="5848985" cy="358584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630" y="869950"/>
            <a:ext cx="3932555" cy="5464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风控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运用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22550" y="1176020"/>
            <a:ext cx="5173345" cy="54330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谢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CN" altLang="en-US" dirty="0"/>
              <a:t>谢</a:t>
            </a:r>
            <a:endParaRPr kumimoji="1" lang="en-US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2 </a:t>
            </a:r>
            <a:r>
              <a:rPr lang="zh-CN" altLang="en-US" dirty="0"/>
              <a:t>部分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智能风控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</a:rPr>
              <a:t>智能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风控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4205" y="1365250"/>
            <a:ext cx="10943590" cy="43986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智能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风控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5970" y="1207135"/>
            <a:ext cx="10639425" cy="4946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3 </a:t>
            </a:r>
            <a:r>
              <a:rPr lang="zh-CN" altLang="en-US" dirty="0"/>
              <a:t>部分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案例场景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智能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风控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8350" y="1550035"/>
            <a:ext cx="10901045" cy="4439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智能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风控</a:t>
            </a:r>
            <a:endParaRPr lang="zh-CN" altLang="en-US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665" y="1356360"/>
            <a:ext cx="11271885" cy="4676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模板页面">
  <a:themeElements>
    <a:clrScheme name="自定义 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C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3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鲜艳橙色商务产品推介</Template>
  <TotalTime>0</TotalTime>
  <Words>301</Words>
  <Application>WPS 演示</Application>
  <PresentationFormat>宽屏</PresentationFormat>
  <Paragraphs>113</Paragraphs>
  <Slides>39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39</vt:i4>
      </vt:variant>
    </vt:vector>
  </HeadingPairs>
  <TitlesOfParts>
    <vt:vector size="51" baseType="lpstr">
      <vt:lpstr>Arial</vt:lpstr>
      <vt:lpstr>宋体</vt:lpstr>
      <vt:lpstr>Wingdings</vt:lpstr>
      <vt:lpstr>Segoe UI Light</vt:lpstr>
      <vt:lpstr>微软雅黑</vt:lpstr>
      <vt:lpstr>Century Gothic</vt:lpstr>
      <vt:lpstr>Segoe UI Light</vt:lpstr>
      <vt:lpstr>Calibri</vt:lpstr>
      <vt:lpstr>Arial Unicode MS</vt:lpstr>
      <vt:lpstr>等线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hongpengfei1</dc:creator>
  <cp:lastModifiedBy>hongpengfei1</cp:lastModifiedBy>
  <cp:revision>284</cp:revision>
  <dcterms:created xsi:type="dcterms:W3CDTF">2018-06-12T09:05:00Z</dcterms:created>
  <dcterms:modified xsi:type="dcterms:W3CDTF">2018-12-22T05:08:58Z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2052-11.1.0.8214</vt:lpwstr>
  </property>
</Properties>
</file>

<file path=docProps/thumbnail.jpeg>
</file>